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2" r:id="rId11"/>
    <p:sldId id="276" r:id="rId12"/>
    <p:sldId id="275" r:id="rId1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  <p14:sldId id="272"/>
            <p14:sldId id="276"/>
          </p14:sldIdLst>
        </p14:section>
        <p14:section name="핵심 기술 (서버)" id="{BE379A61-BA85-4E5D-A098-37BA03986830}">
          <p14:sldIdLst/>
        </p14:section>
        <p14:section name="핵심 기술 (UI)" id="{DD8F8DC7-BCA6-49F0-9CB8-3890447C0EAA}">
          <p14:sldIdLst>
            <p14:sldId id="275"/>
          </p14:sldIdLst>
        </p14:section>
        <p14:section name="향후 연구 과제" id="{77DF38CF-6363-4A3E-ACB6-A3D8727D4AFD}">
          <p14:sldIdLst/>
        </p14:section>
        <p14:section name="프로젝트 수행 후기" id="{183DA6EF-802A-4186-A7FB-1E7DA5DE275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396" autoAdjust="0"/>
  </p:normalViewPr>
  <p:slideViewPr>
    <p:cSldViewPr snapToGrid="0" snapToObjects="1">
      <p:cViewPr varScale="1">
        <p:scale>
          <a:sx n="50" d="100"/>
          <a:sy n="50" d="100"/>
        </p:scale>
        <p:origin x="798" y="7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68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26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7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689669"/>
            <a:ext cx="141906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SOLE snow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2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2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2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 데이터 전송을 위한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비연결성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프로토콜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(UDP)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활용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24874" y="2718253"/>
            <a:ext cx="14458076" cy="6447830"/>
          </a:xfrm>
          <a:prstGeom prst="roundRect">
            <a:avLst>
              <a:gd name="adj" fmla="val 7858"/>
            </a:avLst>
          </a:prstGeom>
          <a:solidFill>
            <a:srgbClr val="DEEBF7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72678" y="5283046"/>
            <a:ext cx="1863537" cy="2067100"/>
            <a:chOff x="2702063" y="6411080"/>
            <a:chExt cx="1863537" cy="2067100"/>
          </a:xfrm>
        </p:grpSpPr>
        <p:pic>
          <p:nvPicPr>
            <p:cNvPr id="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63" y="6411080"/>
              <a:ext cx="1863537" cy="8706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853" y="6521393"/>
              <a:ext cx="1019747" cy="10197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756580" y="7277851"/>
              <a:ext cx="180902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가속도 센서</a:t>
              </a:r>
              <a:r>
                <a:rPr lang="en-US" altLang="ko-KR" sz="2400" b="1" dirty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sz="2400" b="1" dirty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2400" b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클라이언트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en-US" altLang="ko-KR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pic>
        <p:nvPicPr>
          <p:cNvPr id="11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899" y="3809058"/>
            <a:ext cx="2866831" cy="2189216"/>
          </a:xfrm>
          <a:prstGeom prst="rect">
            <a:avLst/>
          </a:prstGeom>
        </p:spPr>
      </p:pic>
      <p:pic>
        <p:nvPicPr>
          <p:cNvPr id="12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219404">
            <a:off x="11183137" y="5810521"/>
            <a:ext cx="1346376" cy="134637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9202630" y="5438962"/>
            <a:ext cx="2327308" cy="2213666"/>
            <a:chOff x="5564890" y="6401682"/>
            <a:chExt cx="2327308" cy="2213666"/>
          </a:xfrm>
        </p:grpSpPr>
        <p:sp>
          <p:nvSpPr>
            <p:cNvPr id="15" name="TextBox 14"/>
            <p:cNvSpPr txBox="1"/>
            <p:nvPr/>
          </p:nvSpPr>
          <p:spPr>
            <a:xfrm>
              <a:off x="5564890" y="7415019"/>
              <a:ext cx="2327308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미들웨어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&amp; UI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2400" b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서버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589" y="6401682"/>
              <a:ext cx="960956" cy="96095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545" y="6618026"/>
              <a:ext cx="1019747" cy="1019747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970374" y="4569411"/>
            <a:ext cx="3119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부팅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실행까지 대기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서비스는 실행되나 센서값 전송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X)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84263" y="6490387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 UI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게임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실행 →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실행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49095" y="5577457"/>
            <a:ext cx="2603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 UDP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socket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전송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서버가 실행되었음을 알림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4945" y="7156376"/>
            <a:ext cx="426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4.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 센서 데이터를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UDP socket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전송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3511">
            <a:off x="8471941" y="4212859"/>
            <a:ext cx="1381614" cy="138161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5921">
            <a:off x="5393343" y="4201770"/>
            <a:ext cx="1381614" cy="1381614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>
          <a:xfrm rot="2248625">
            <a:off x="12203753" y="6386276"/>
            <a:ext cx="475679" cy="5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5400000">
            <a:off x="7301964" y="4655660"/>
            <a:ext cx="639938" cy="11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7320556" y="6195266"/>
            <a:ext cx="639938" cy="11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036252" y="7992460"/>
            <a:ext cx="1197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</a:t>
            </a:r>
            <a:r>
              <a:rPr lang="en-US" altLang="ko-KR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Busybox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init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스크립트를 추가하여 클라이언트 보드 부팅 시 가속도 센서가 자동으로 실행되게 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463987" y="3230612"/>
            <a:ext cx="2573814" cy="2019858"/>
            <a:chOff x="6463987" y="3045946"/>
            <a:chExt cx="2573814" cy="201985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675" y="3172103"/>
              <a:ext cx="1893701" cy="189370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463987" y="3045946"/>
              <a:ext cx="257381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이더넷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스위칭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허브</a:t>
              </a:r>
              <a:endParaRPr lang="en-US" altLang="ko-KR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1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네트워크 환경 구축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27509" r="6672" b="25922"/>
          <a:stretch/>
        </p:blipFill>
        <p:spPr>
          <a:xfrm>
            <a:off x="7397115" y="4573149"/>
            <a:ext cx="2952750" cy="15811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562235" y="3443356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스위칭</a:t>
            </a:r>
            <a:r>
              <a:rPr lang="ko-KR" altLang="en-US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70" y="4434593"/>
            <a:ext cx="2216458" cy="1782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2" y="4318744"/>
            <a:ext cx="3184577" cy="18355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8075" y="3443356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UDP </a:t>
            </a:r>
            <a:r>
              <a:rPr lang="ko-KR" altLang="en-US" sz="24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통신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58509" y="3425552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Telnet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027" y="6585114"/>
            <a:ext cx="3687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센서 데이터 처리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/>
              <a:t>↓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지연시간 단축 </a:t>
            </a:r>
            <a:endParaRPr lang="ko-KR" altLang="en-US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4708" y="6585114"/>
            <a:ext cx="314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서로 다른 </a:t>
            </a:r>
            <a:r>
              <a:rPr lang="en-US" altLang="ko-KR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IP </a:t>
            </a:r>
            <a:r>
              <a:rPr lang="ko-KR" altLang="en-US" sz="28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 통신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</a:t>
            </a: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기기 연결 가능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51715" y="6675132"/>
            <a:ext cx="5518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두 보드에 동시 원격 접속 가능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/>
              <a:t>↓</a:t>
            </a:r>
            <a:endParaRPr lang="en-US" altLang="ko-KR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송수신 데이터 확인 용이</a:t>
            </a:r>
            <a:endParaRPr lang="ko-KR" altLang="en-US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2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66190" y="274003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058" y="28793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기반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2D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그래픽 렌더링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24" y="2828897"/>
            <a:ext cx="511331" cy="511331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222150" y="269389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67977" y="283324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판정 영역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커스터마이징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74" y="2782759"/>
            <a:ext cx="511331" cy="511331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1836326" y="264687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12127" y="278623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좌표계와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22" y="2735739"/>
            <a:ext cx="511331" cy="51133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3" y="5475340"/>
            <a:ext cx="1681237" cy="16812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7" y="6461599"/>
            <a:ext cx="1732452" cy="1914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811" y="3808032"/>
            <a:ext cx="498281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활용해 스키어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나무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배경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 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모든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오브젝트 표현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스키어의 좌우 회전과 중심 기준 구현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1771" y="3623366"/>
            <a:ext cx="49828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스키어와 나무 각각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실체 크기와 모양에 맞춰 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영역을 별도로 계산하여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현실감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있는 충돌 판정 구현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3306" y="3931143"/>
            <a:ext cx="498281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좌표계를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좌표계로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변환하면서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스크롤 효과 구현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=&gt;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 기준 게임 오브젝트의 고정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=&gt;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실제 화면에 표현할 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076694"/>
            <a:ext cx="2119256" cy="2342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841">
            <a:off x="7995584" y="7332353"/>
            <a:ext cx="955816" cy="955816"/>
          </a:xfrm>
          <a:prstGeom prst="rect">
            <a:avLst/>
          </a:prstGeom>
        </p:spPr>
      </p:pic>
      <p:sp>
        <p:nvSpPr>
          <p:cNvPr id="9" name="폭발 1 8"/>
          <p:cNvSpPr/>
          <p:nvPr/>
        </p:nvSpPr>
        <p:spPr>
          <a:xfrm>
            <a:off x="8333126" y="6716334"/>
            <a:ext cx="572528" cy="590807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726" y="5829223"/>
            <a:ext cx="4887252" cy="12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3278090"/>
            <a:ext cx="111601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시연 영상</a:t>
            </a:r>
            <a:endParaRPr lang="ko-KR" altLang="en-US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338168" y="4492538"/>
            <a:ext cx="28826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스위칭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개발 환경 구성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27880" y="282488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707" y="410053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6" y="2866722"/>
            <a:ext cx="511331" cy="51133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805621" y="2808632"/>
            <a:ext cx="4374974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루트 파일 시스템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918" y="2815947"/>
            <a:ext cx="511331" cy="511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22" y="3442319"/>
            <a:ext cx="4165559" cy="716370"/>
          </a:xfrm>
          <a:prstGeom prst="rect">
            <a:avLst/>
          </a:prstGeom>
        </p:spPr>
      </p:pic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97021"/>
              </p:ext>
            </p:extLst>
          </p:nvPr>
        </p:nvGraphicFramePr>
        <p:xfrm>
          <a:off x="6416956" y="4607016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라즈베리파이</a:t>
                      </a:r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3) 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 최적화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BCM2837(BCM2835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계열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보드에 맞는 커널 빌드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하드웨어 호환성 보장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21165"/>
              </p:ext>
            </p:extLst>
          </p:nvPr>
        </p:nvGraphicFramePr>
        <p:xfrm>
          <a:off x="6408366" y="59510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센서 데이터 처리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프리엠션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고해상도 타이머로 센서 데이터 신속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60740"/>
              </p:ext>
            </p:extLst>
          </p:nvPr>
        </p:nvGraphicFramePr>
        <p:xfrm>
          <a:off x="6408366" y="733015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다양한 인터페이스 지원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이더넷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USB,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시리얼 등 다양한 통신 인터페이스 지원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센서 데이터 송수신 및 보드 간 통신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6" name="모서리가 둥근 직사각형 45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20294" y="2842126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VirtualBox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환경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89" y="2883968"/>
            <a:ext cx="511331" cy="51133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13" y="5862011"/>
            <a:ext cx="3952885" cy="748767"/>
          </a:xfrm>
          <a:prstGeom prst="rect">
            <a:avLst/>
          </a:prstGeom>
        </p:spPr>
      </p:pic>
      <p:pic>
        <p:nvPicPr>
          <p:cNvPr id="1024" name="그림 1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238" y="7362992"/>
            <a:ext cx="3952885" cy="548418"/>
          </a:xfrm>
          <a:prstGeom prst="rect">
            <a:avLst/>
          </a:prstGeom>
        </p:spPr>
      </p:pic>
      <p:pic>
        <p:nvPicPr>
          <p:cNvPr id="1038" name="Picture 14" descr="Ubuntu 24.04 LTS Release Planned for April 25th 2024 : r/DIY_Gee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19710"/>
          <a:stretch/>
        </p:blipFill>
        <p:spPr bwMode="auto">
          <a:xfrm>
            <a:off x="1620333" y="3665748"/>
            <a:ext cx="3280696" cy="137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148180" y="5036454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24.04 LTS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3194" y="65818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Visual Studio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Code 1.101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3193" y="788252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en-US" altLang="ko-KR" sz="1600" dirty="0"/>
              <a:t>1.341.0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1473" y="8319225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upgrade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후 최신버전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vscode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설치를 통해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사용을 위한 개발 환경 세팅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03757"/>
              </p:ext>
            </p:extLst>
          </p:nvPr>
        </p:nvGraphicFramePr>
        <p:xfrm>
          <a:off x="11855738" y="398371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Glibc(GCC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Linaro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Toolchain)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16.04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7.5-2019.12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 최신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24.04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14.0.0-2023.06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 가능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70549"/>
              </p:ext>
            </p:extLst>
          </p:nvPr>
        </p:nvGraphicFramePr>
        <p:xfrm>
          <a:off x="11855738" y="53668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alsa-lib-1.2.14,</a:t>
                      </a:r>
                      <a:b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alsa-utils-1.2.14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적용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28537"/>
              </p:ext>
            </p:extLst>
          </p:nvPr>
        </p:nvGraphicFramePr>
        <p:xfrm>
          <a:off x="11855738" y="675349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</a:t>
                      </a:r>
                      <a:r>
                        <a:rPr lang="ko-KR" altLang="en-US" sz="18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설정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 시 바로 모든 설정이 완료되고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실행되도록 설정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87692" y="4624842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0275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4727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1507" y="8406131"/>
            <a:ext cx="4768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 화면에 게임 실행 화면을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818107" y="2744331"/>
            <a:ext cx="9985322" cy="6447830"/>
          </a:xfrm>
          <a:prstGeom prst="roundRect">
            <a:avLst>
              <a:gd name="adj" fmla="val 7858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30623" y="2791351"/>
            <a:ext cx="778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내에서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컨트롤 및 관련 디바이스 탐색 로직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30" y="2833193"/>
            <a:ext cx="511331" cy="511331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67093"/>
              </p:ext>
            </p:extLst>
          </p:nvPr>
        </p:nvGraphicFramePr>
        <p:xfrm>
          <a:off x="7014051" y="3758355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가상 키보드 활용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529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KEY_SPACE 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530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KEY_ENTER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088613" y="4940603"/>
            <a:ext cx="454256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앱에서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이벤트 발생을 컨트롤 하기 가상 키보드 활용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290" y="3481445"/>
            <a:ext cx="1482241" cy="148224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92" y="3481445"/>
            <a:ext cx="1482241" cy="1482241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13838549" y="4067567"/>
            <a:ext cx="844061" cy="30999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830720" y="4944763"/>
            <a:ext cx="485971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버튼에 대한 이벤트 실행 시 다른 버튼 비활성화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739" y="5863694"/>
            <a:ext cx="9241962" cy="20961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21562" y="8372234"/>
            <a:ext cx="81784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실행 시 자동으로 연결된 디바이스를 탐색하여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디바이스를 찾는 로직 추가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09739" y="7703820"/>
            <a:ext cx="3702101" cy="240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822</Words>
  <Application>Microsoft Office PowerPoint</Application>
  <PresentationFormat>사용자 지정</PresentationFormat>
  <Paragraphs>173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LG Smart UI Regular</vt:lpstr>
      <vt:lpstr>LG스마트체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이승엽/연구원/OTA&amp;Update 2 Unit(seungyeop7350.lee@lge.com)</cp:lastModifiedBy>
  <cp:revision>107</cp:revision>
  <dcterms:created xsi:type="dcterms:W3CDTF">2022-12-09T16:47:26Z</dcterms:created>
  <dcterms:modified xsi:type="dcterms:W3CDTF">2025-07-09T16:03:58Z</dcterms:modified>
</cp:coreProperties>
</file>